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_rels/presentation.xml.rels" ContentType="application/vnd.openxmlformats-package.relationships+xml"/>
  <Override PartName="/ppt/media/image28.png" ContentType="image/png"/>
  <Override PartName="/ppt/media/image24.png" ContentType="image/png"/>
  <Override PartName="/ppt/media/image26.png" ContentType="image/png"/>
  <Override PartName="/ppt/media/image23.gif" ContentType="image/gif"/>
  <Override PartName="/ppt/media/image8.svg" ContentType="image/svg"/>
  <Override PartName="/ppt/media/image27.svg" ContentType="image/svg"/>
  <Override PartName="/ppt/media/image7.png" ContentType="image/png"/>
  <Override PartName="/ppt/media/image15.png" ContentType="image/png"/>
  <Override PartName="/ppt/media/image6.svg" ContentType="image/svg"/>
  <Override PartName="/ppt/media/image9.png" ContentType="image/png"/>
  <Override PartName="/ppt/media/image12.gif" ContentType="image/gif"/>
  <Override PartName="/ppt/media/image29.svg" ContentType="image/svg"/>
  <Override PartName="/ppt/media/image30.gif" ContentType="image/gif"/>
  <Override PartName="/ppt/media/image10.svg" ContentType="image/svg"/>
  <Override PartName="/ppt/media/image13.png" ContentType="image/png"/>
  <Override PartName="/ppt/media/image31.png" ContentType="image/png"/>
  <Override PartName="/ppt/media/image11.png" ContentType="image/png"/>
  <Override PartName="/ppt/media/image32.svg" ContentType="image/svg"/>
  <Override PartName="/ppt/media/image19.png" ContentType="image/png"/>
  <Override PartName="/ppt/media/image21.png" ContentType="image/png"/>
  <Override PartName="/ppt/media/image4.svg" ContentType="image/svg"/>
  <Override PartName="/ppt/media/image22.svg" ContentType="image/svg"/>
  <Override PartName="/ppt/media/image3.png" ContentType="image/png"/>
  <Override PartName="/ppt/media/image5.png" ContentType="image/png"/>
  <Override PartName="/ppt/media/image25.svg" ContentType="image/svg"/>
  <Override PartName="/ppt/media/image34.svg" ContentType="image/svg"/>
  <Override PartName="/ppt/media/image2.svg" ContentType="image/svg"/>
  <Override PartName="/ppt/media/image14.svg" ContentType="image/svg"/>
  <Override PartName="/ppt/media/image16.svg" ContentType="image/svg"/>
  <Override PartName="/ppt/media/image17.png" ContentType="image/png"/>
  <Override PartName="/ppt/media/image18.svg" ContentType="image/svg"/>
  <Override PartName="/ppt/media/image33.png" ContentType="image/png"/>
  <Override PartName="/ppt/media/image20.svg" ContentType="image/svg"/>
  <Override PartName="/ppt/media/image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72" r:id="rId11"/>
    <p:sldMasterId id="2147483674" r:id="rId12"/>
  </p:sldMasterIdLst>
  <p:sldIdLst>
    <p:sldId id="256" r:id="rId13"/>
    <p:sldId id="257" r:id="rId14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EDAAF07-6145-4A2A-B803-E9570B1F14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1A8678CA-BC8A-46DD-85B4-968B25BB41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0EE199D-0A9F-4350-BC26-E0AF8CB198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BDF84E2-4AB8-47C6-A6F6-BA82339DF16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EA1D7A5A-B313-481B-9E90-4FE77BB2E5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3B0B60C-5C21-4646-B9A4-AD6677125B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87A645A-F493-4D85-B007-8674681BBB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E65949C-B6CC-41C7-B97A-64D962ED36F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A91FFE8C-8537-46E3-989C-7ECA78677A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93BD997-FB81-4734-8D3B-D3F9BB4E40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B14979-8D67-48A2-A182-582A0F9B3C8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CDE9266-A05E-4B86-9C18-690BA83EAF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0ED2BCB-CA0A-4972-8461-9C27564043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B1E5F49-96C0-40FB-B937-5D93B40331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D951C0D-6F78-4640-AE8C-CC9D479A38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6F387CE7-5A90-49DD-B9D4-DF6701C788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E3125BD-2E4C-444F-A776-2F3F85E3487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6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9B0FC41-BCCE-4823-B1E8-EE8747C5E80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7CC3F78-DEF5-4909-8C8E-079B51067B5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192C564-1B30-4DB2-A204-CE805756BA8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FF966D7-C6E8-4436-B7FF-E2116C75B98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D010341-B2B1-4164-B8F7-EB9373A5A33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C67458B-B61E-4DA4-B620-D705FDC4EA4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7DA5C58-0E8D-42AB-9551-A02857348D1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288038A-A371-4A5C-91FD-22615689244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69EA7B1-79BA-431D-9254-CFC7525E98D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3E663F8-EDA4-4BB0-A826-06B27908BC7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5A7D81-7C88-431D-B749-5B2A10082A4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5.png"/><Relationship Id="rId6" Type="http://schemas.openxmlformats.org/officeDocument/2006/relationships/image" Target="../media/image6.svg"/><Relationship Id="rId7" Type="http://schemas.openxmlformats.org/officeDocument/2006/relationships/image" Target="../media/image3.png"/><Relationship Id="rId8" Type="http://schemas.openxmlformats.org/officeDocument/2006/relationships/image" Target="../media/image4.svg"/><Relationship Id="rId9" Type="http://schemas.openxmlformats.org/officeDocument/2006/relationships/image" Target="../media/image5.png"/><Relationship Id="rId10" Type="http://schemas.openxmlformats.org/officeDocument/2006/relationships/image" Target="../media/image6.svg"/><Relationship Id="rId11" Type="http://schemas.openxmlformats.org/officeDocument/2006/relationships/image" Target="../media/image3.png"/><Relationship Id="rId12" Type="http://schemas.openxmlformats.org/officeDocument/2006/relationships/image" Target="../media/image4.svg"/><Relationship Id="rId13" Type="http://schemas.openxmlformats.org/officeDocument/2006/relationships/image" Target="../media/image5.png"/><Relationship Id="rId14" Type="http://schemas.openxmlformats.org/officeDocument/2006/relationships/image" Target="../media/image6.svg"/><Relationship Id="rId15" Type="http://schemas.openxmlformats.org/officeDocument/2006/relationships/image" Target="../media/image7.png"/><Relationship Id="rId16" Type="http://schemas.openxmlformats.org/officeDocument/2006/relationships/image" Target="../media/image8.svg"/><Relationship Id="rId17" Type="http://schemas.openxmlformats.org/officeDocument/2006/relationships/image" Target="../media/image9.png"/><Relationship Id="rId18" Type="http://schemas.openxmlformats.org/officeDocument/2006/relationships/image" Target="../media/image10.svg"/><Relationship Id="rId19" Type="http://schemas.openxmlformats.org/officeDocument/2006/relationships/image" Target="../media/image11.png"/><Relationship Id="rId20" Type="http://schemas.openxmlformats.org/officeDocument/2006/relationships/image" Target="../media/image12.gif"/><Relationship Id="rId21" Type="http://schemas.openxmlformats.org/officeDocument/2006/relationships/image" Target="../media/image12.gif"/><Relationship Id="rId22" Type="http://schemas.openxmlformats.org/officeDocument/2006/relationships/image" Target="../media/image13.png"/><Relationship Id="rId23" Type="http://schemas.openxmlformats.org/officeDocument/2006/relationships/image" Target="../media/image14.svg"/><Relationship Id="rId24" Type="http://schemas.openxmlformats.org/officeDocument/2006/relationships/image" Target="../media/image15.png"/><Relationship Id="rId25" Type="http://schemas.openxmlformats.org/officeDocument/2006/relationships/image" Target="../media/image16.svg"/><Relationship Id="rId26" Type="http://schemas.openxmlformats.org/officeDocument/2006/relationships/image" Target="../media/image17.png"/><Relationship Id="rId27" Type="http://schemas.openxmlformats.org/officeDocument/2006/relationships/image" Target="../media/image18.svg"/><Relationship Id="rId28" Type="http://schemas.openxmlformats.org/officeDocument/2006/relationships/image" Target="../media/image17.png"/><Relationship Id="rId29" Type="http://schemas.openxmlformats.org/officeDocument/2006/relationships/image" Target="../media/image18.svg"/><Relationship Id="rId30" Type="http://schemas.openxmlformats.org/officeDocument/2006/relationships/image" Target="../media/image19.png"/><Relationship Id="rId31" Type="http://schemas.openxmlformats.org/officeDocument/2006/relationships/image" Target="../media/image20.svg"/><Relationship Id="rId32" Type="http://schemas.openxmlformats.org/officeDocument/2006/relationships/image" Target="../media/image21.png"/><Relationship Id="rId33" Type="http://schemas.openxmlformats.org/officeDocument/2006/relationships/image" Target="../media/image22.svg"/><Relationship Id="rId34" Type="http://schemas.openxmlformats.org/officeDocument/2006/relationships/image" Target="../media/image23.gif"/><Relationship Id="rId35" Type="http://schemas.openxmlformats.org/officeDocument/2006/relationships/image" Target="../media/image17.png"/><Relationship Id="rId36" Type="http://schemas.openxmlformats.org/officeDocument/2006/relationships/image" Target="../media/image18.svg"/><Relationship Id="rId37" Type="http://schemas.openxmlformats.org/officeDocument/2006/relationships/image" Target="../media/image15.png"/><Relationship Id="rId38" Type="http://schemas.openxmlformats.org/officeDocument/2006/relationships/image" Target="../media/image16.svg"/><Relationship Id="rId39" Type="http://schemas.openxmlformats.org/officeDocument/2006/relationships/image" Target="../media/image15.png"/><Relationship Id="rId40" Type="http://schemas.openxmlformats.org/officeDocument/2006/relationships/image" Target="../media/image16.svg"/><Relationship Id="rId41" Type="http://schemas.openxmlformats.org/officeDocument/2006/relationships/image" Target="../media/image15.png"/><Relationship Id="rId42" Type="http://schemas.openxmlformats.org/officeDocument/2006/relationships/image" Target="../media/image16.svg"/><Relationship Id="rId4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svg"/><Relationship Id="rId3" Type="http://schemas.openxmlformats.org/officeDocument/2006/relationships/image" Target="../media/image15.png"/><Relationship Id="rId4" Type="http://schemas.openxmlformats.org/officeDocument/2006/relationships/image" Target="../media/image16.svg"/><Relationship Id="rId5" Type="http://schemas.openxmlformats.org/officeDocument/2006/relationships/image" Target="../media/image15.png"/><Relationship Id="rId6" Type="http://schemas.openxmlformats.org/officeDocument/2006/relationships/image" Target="../media/image16.svg"/><Relationship Id="rId7" Type="http://schemas.openxmlformats.org/officeDocument/2006/relationships/image" Target="../media/image24.png"/><Relationship Id="rId8" Type="http://schemas.openxmlformats.org/officeDocument/2006/relationships/image" Target="../media/image25.svg"/><Relationship Id="rId9" Type="http://schemas.openxmlformats.org/officeDocument/2006/relationships/image" Target="../media/image26.png"/><Relationship Id="rId10" Type="http://schemas.openxmlformats.org/officeDocument/2006/relationships/image" Target="../media/image27.svg"/><Relationship Id="rId11" Type="http://schemas.openxmlformats.org/officeDocument/2006/relationships/image" Target="../media/image26.png"/><Relationship Id="rId12" Type="http://schemas.openxmlformats.org/officeDocument/2006/relationships/image" Target="../media/image27.svg"/><Relationship Id="rId13" Type="http://schemas.openxmlformats.org/officeDocument/2006/relationships/image" Target="../media/image24.png"/><Relationship Id="rId14" Type="http://schemas.openxmlformats.org/officeDocument/2006/relationships/image" Target="../media/image25.svg"/><Relationship Id="rId15" Type="http://schemas.openxmlformats.org/officeDocument/2006/relationships/image" Target="../media/image24.png"/><Relationship Id="rId16" Type="http://schemas.openxmlformats.org/officeDocument/2006/relationships/image" Target="../media/image25.svg"/><Relationship Id="rId17" Type="http://schemas.openxmlformats.org/officeDocument/2006/relationships/image" Target="../media/image28.png"/><Relationship Id="rId18" Type="http://schemas.openxmlformats.org/officeDocument/2006/relationships/image" Target="../media/image29.svg"/><Relationship Id="rId19" Type="http://schemas.openxmlformats.org/officeDocument/2006/relationships/image" Target="../media/image30.gif"/><Relationship Id="rId20" Type="http://schemas.openxmlformats.org/officeDocument/2006/relationships/image" Target="../media/image30.gif"/><Relationship Id="rId21" Type="http://schemas.openxmlformats.org/officeDocument/2006/relationships/image" Target="../media/image31.png"/><Relationship Id="rId22" Type="http://schemas.openxmlformats.org/officeDocument/2006/relationships/image" Target="../media/image32.svg"/><Relationship Id="rId23" Type="http://schemas.openxmlformats.org/officeDocument/2006/relationships/image" Target="../media/image30.gif"/><Relationship Id="rId24" Type="http://schemas.openxmlformats.org/officeDocument/2006/relationships/image" Target="../media/image30.gif"/><Relationship Id="rId25" Type="http://schemas.openxmlformats.org/officeDocument/2006/relationships/image" Target="../media/image33.png"/><Relationship Id="rId26" Type="http://schemas.openxmlformats.org/officeDocument/2006/relationships/image" Target="../media/image34.svg"/><Relationship Id="rId27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2"/>
          <p:cNvGrpSpPr/>
          <p:nvPr/>
        </p:nvGrpSpPr>
        <p:grpSpPr>
          <a:xfrm>
            <a:off x="-4320" y="1297440"/>
            <a:ext cx="18291960" cy="9001080"/>
            <a:chOff x="-4320" y="1297440"/>
            <a:chExt cx="18291960" cy="9001080"/>
          </a:xfrm>
        </p:grpSpPr>
        <p:sp>
          <p:nvSpPr>
            <p:cNvPr id="76" name="Freeform 3"/>
            <p:cNvSpPr/>
            <p:nvPr/>
          </p:nvSpPr>
          <p:spPr>
            <a:xfrm>
              <a:off x="-4320" y="1442160"/>
              <a:ext cx="18291960" cy="8856360"/>
            </a:xfrm>
            <a:custGeom>
              <a:avLst/>
              <a:gdLst>
                <a:gd name="textAreaLeft" fmla="*/ 0 w 18291960"/>
                <a:gd name="textAreaRight" fmla="*/ 18292320 w 18291960"/>
                <a:gd name="textAreaTop" fmla="*/ 0 h 8856360"/>
                <a:gd name="textAreaBottom" fmla="*/ 8856720 h 8856360"/>
              </a:gdLst>
              <a:ahLst/>
              <a:rect l="textAreaLeft" t="textAreaTop" r="textAreaRight" b="textAreaBottom"/>
              <a:pathLst>
                <a:path w="4817700" h="2332657">
                  <a:moveTo>
                    <a:pt x="0" y="0"/>
                  </a:moveTo>
                  <a:lnTo>
                    <a:pt x="4817700" y="0"/>
                  </a:lnTo>
                  <a:lnTo>
                    <a:pt x="4817700" y="2332657"/>
                  </a:lnTo>
                  <a:lnTo>
                    <a:pt x="0" y="2332657"/>
                  </a:lnTo>
                  <a:close/>
                </a:path>
              </a:pathLst>
            </a:custGeom>
            <a:solidFill>
              <a:srgbClr val="3d48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7" name="TextBox 4"/>
            <p:cNvSpPr/>
            <p:nvPr/>
          </p:nvSpPr>
          <p:spPr>
            <a:xfrm>
              <a:off x="-4320" y="1297440"/>
              <a:ext cx="18291960" cy="900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33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78" name="Group 5"/>
          <p:cNvGrpSpPr/>
          <p:nvPr/>
        </p:nvGrpSpPr>
        <p:grpSpPr>
          <a:xfrm>
            <a:off x="7679880" y="1505160"/>
            <a:ext cx="10409040" cy="5996520"/>
            <a:chOff x="7679880" y="1505160"/>
            <a:chExt cx="10409040" cy="5996520"/>
          </a:xfrm>
        </p:grpSpPr>
        <p:sp>
          <p:nvSpPr>
            <p:cNvPr id="79" name="Freeform 6"/>
            <p:cNvSpPr/>
            <p:nvPr/>
          </p:nvSpPr>
          <p:spPr>
            <a:xfrm>
              <a:off x="7679880" y="1613520"/>
              <a:ext cx="10409040" cy="5887800"/>
            </a:xfrm>
            <a:custGeom>
              <a:avLst/>
              <a:gdLst>
                <a:gd name="textAreaLeft" fmla="*/ 0 w 10409040"/>
                <a:gd name="textAreaRight" fmla="*/ 10409400 w 10409040"/>
                <a:gd name="textAreaTop" fmla="*/ 0 h 5887800"/>
                <a:gd name="textAreaBottom" fmla="*/ 5888160 h 5887800"/>
              </a:gdLst>
              <a:ahLst/>
              <a:rect l="textAreaLeft" t="textAreaTop" r="textAreaRight" b="textAreaBottom"/>
              <a:pathLst>
                <a:path w="2741567" h="1550816">
                  <a:moveTo>
                    <a:pt x="0" y="0"/>
                  </a:moveTo>
                  <a:lnTo>
                    <a:pt x="2741567" y="0"/>
                  </a:lnTo>
                  <a:lnTo>
                    <a:pt x="2741567" y="1550816"/>
                  </a:lnTo>
                  <a:lnTo>
                    <a:pt x="0" y="1550816"/>
                  </a:lnTo>
                  <a:close/>
                </a:path>
              </a:pathLst>
            </a:custGeom>
            <a:noFill/>
            <a:ln cap="sq" w="85725">
              <a:solidFill>
                <a:srgbClr val="d9d9d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80" name="TextBox 7"/>
            <p:cNvSpPr/>
            <p:nvPr/>
          </p:nvSpPr>
          <p:spPr>
            <a:xfrm>
              <a:off x="7679880" y="1505160"/>
              <a:ext cx="10409040" cy="599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81" name="Freeform 8"/>
          <p:cNvSpPr/>
          <p:nvPr/>
        </p:nvSpPr>
        <p:spPr>
          <a:xfrm>
            <a:off x="7894440" y="1860120"/>
            <a:ext cx="1032840" cy="999000"/>
          </a:xfrm>
          <a:custGeom>
            <a:avLst/>
            <a:gdLst>
              <a:gd name="textAreaLeft" fmla="*/ 0 w 1032840"/>
              <a:gd name="textAreaRight" fmla="*/ 1033200 w 1032840"/>
              <a:gd name="textAreaTop" fmla="*/ 0 h 999000"/>
              <a:gd name="textAreaBottom" fmla="*/ 999360 h 999000"/>
            </a:gdLst>
            <a:ahLst/>
            <a:rect l="textAreaLeft" t="textAreaTop" r="textAreaRight" b="textAreaBottom"/>
            <a:pathLst>
              <a:path w="1033357" h="999538">
                <a:moveTo>
                  <a:pt x="0" y="0"/>
                </a:moveTo>
                <a:lnTo>
                  <a:pt x="1033358" y="0"/>
                </a:lnTo>
                <a:lnTo>
                  <a:pt x="1033358" y="999538"/>
                </a:lnTo>
                <a:lnTo>
                  <a:pt x="0" y="9995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82" name="Group 9"/>
          <p:cNvGrpSpPr/>
          <p:nvPr/>
        </p:nvGrpSpPr>
        <p:grpSpPr>
          <a:xfrm>
            <a:off x="15566040" y="4013280"/>
            <a:ext cx="1975680" cy="1361520"/>
            <a:chOff x="15566040" y="4013280"/>
            <a:chExt cx="1975680" cy="1361520"/>
          </a:xfrm>
        </p:grpSpPr>
        <p:grpSp>
          <p:nvGrpSpPr>
            <p:cNvPr id="83" name="Group 10"/>
            <p:cNvGrpSpPr/>
            <p:nvPr/>
          </p:nvGrpSpPr>
          <p:grpSpPr>
            <a:xfrm>
              <a:off x="15566040" y="4013280"/>
              <a:ext cx="1975680" cy="1361520"/>
              <a:chOff x="15566040" y="4013280"/>
              <a:chExt cx="1975680" cy="1361520"/>
            </a:xfrm>
          </p:grpSpPr>
          <p:sp>
            <p:nvSpPr>
              <p:cNvPr id="84" name="Freeform 11"/>
              <p:cNvSpPr/>
              <p:nvPr/>
            </p:nvSpPr>
            <p:spPr>
              <a:xfrm>
                <a:off x="15566040" y="4122000"/>
                <a:ext cx="1975680" cy="1252800"/>
              </a:xfrm>
              <a:custGeom>
                <a:avLst/>
                <a:gdLst>
                  <a:gd name="textAreaLeft" fmla="*/ 0 w 1975680"/>
                  <a:gd name="textAreaRight" fmla="*/ 1976040 w 1975680"/>
                  <a:gd name="textAreaTop" fmla="*/ 0 h 1252800"/>
                  <a:gd name="textAreaBottom" fmla="*/ 1253160 h 1252800"/>
                </a:gdLst>
                <a:ahLst/>
                <a:rect l="textAreaLeft" t="textAreaTop" r="textAreaRight" b="textAreaBottom"/>
                <a:pathLst>
                  <a:path w="520483" h="330042">
                    <a:moveTo>
                      <a:pt x="0" y="0"/>
                    </a:moveTo>
                    <a:lnTo>
                      <a:pt x="520483" y="0"/>
                    </a:lnTo>
                    <a:lnTo>
                      <a:pt x="520483" y="330042"/>
                    </a:lnTo>
                    <a:lnTo>
                      <a:pt x="0" y="330042"/>
                    </a:lnTo>
                    <a:close/>
                  </a:path>
                </a:pathLst>
              </a:custGeom>
              <a:noFill/>
              <a:ln cap="sq" w="19050">
                <a:solidFill>
                  <a:srgbClr val="cf4327"/>
                </a:solidFill>
                <a:prstDash val="lg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85" name="TextBox 12"/>
              <p:cNvSpPr/>
              <p:nvPr/>
            </p:nvSpPr>
            <p:spPr>
              <a:xfrm>
                <a:off x="15566040" y="4013280"/>
                <a:ext cx="1975680" cy="1361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1959"/>
                  </a:lnSpc>
                </a:pPr>
                <a:endParaRPr b="0" lang="en-US" sz="1800" strike="noStrike" u="none">
                  <a:solidFill>
                    <a:schemeClr val="dk1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86" name="Freeform 13"/>
            <p:cNvSpPr/>
            <p:nvPr/>
          </p:nvSpPr>
          <p:spPr>
            <a:xfrm>
              <a:off x="16212240" y="4406400"/>
              <a:ext cx="683640" cy="683640"/>
            </a:xfrm>
            <a:custGeom>
              <a:avLst/>
              <a:gdLst>
                <a:gd name="textAreaLeft" fmla="*/ 0 w 683640"/>
                <a:gd name="textAreaRight" fmla="*/ 684000 w 683640"/>
                <a:gd name="textAreaTop" fmla="*/ 0 h 683640"/>
                <a:gd name="textAreaBottom" fmla="*/ 684000 h 683640"/>
              </a:gdLst>
              <a:ahLst/>
              <a:rect l="textAreaLeft" t="textAreaTop" r="textAreaRight" b="textAreaBottom"/>
              <a:pathLst>
                <a:path w="911843" h="911843">
                  <a:moveTo>
                    <a:pt x="0" y="0"/>
                  </a:moveTo>
                  <a:lnTo>
                    <a:pt x="911844" y="0"/>
                  </a:lnTo>
                  <a:lnTo>
                    <a:pt x="911844" y="911843"/>
                  </a:lnTo>
                  <a:lnTo>
                    <a:pt x="0" y="9118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87" name="Freeform 14"/>
            <p:cNvSpPr/>
            <p:nvPr/>
          </p:nvSpPr>
          <p:spPr>
            <a:xfrm>
              <a:off x="15694920" y="4200480"/>
              <a:ext cx="310320" cy="411480"/>
            </a:xfrm>
            <a:custGeom>
              <a:avLst/>
              <a:gdLst>
                <a:gd name="textAreaLeft" fmla="*/ 0 w 310320"/>
                <a:gd name="textAreaRight" fmla="*/ 310680 w 310320"/>
                <a:gd name="textAreaTop" fmla="*/ 0 h 411480"/>
                <a:gd name="textAreaBottom" fmla="*/ 411840 h 411480"/>
              </a:gdLst>
              <a:ahLst/>
              <a:rect l="textAreaLeft" t="textAreaTop" r="textAreaRight" b="textAreaBottom"/>
              <a:pathLst>
                <a:path w="414387" h="549188">
                  <a:moveTo>
                    <a:pt x="0" y="0"/>
                  </a:moveTo>
                  <a:lnTo>
                    <a:pt x="414387" y="0"/>
                  </a:lnTo>
                  <a:lnTo>
                    <a:pt x="414387" y="549188"/>
                  </a:lnTo>
                  <a:lnTo>
                    <a:pt x="0" y="549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88" name="Group 15"/>
          <p:cNvGrpSpPr/>
          <p:nvPr/>
        </p:nvGrpSpPr>
        <p:grpSpPr>
          <a:xfrm>
            <a:off x="15546960" y="5887080"/>
            <a:ext cx="1975680" cy="1361520"/>
            <a:chOff x="15546960" y="5887080"/>
            <a:chExt cx="1975680" cy="1361520"/>
          </a:xfrm>
        </p:grpSpPr>
        <p:grpSp>
          <p:nvGrpSpPr>
            <p:cNvPr id="89" name="Group 16"/>
            <p:cNvGrpSpPr/>
            <p:nvPr/>
          </p:nvGrpSpPr>
          <p:grpSpPr>
            <a:xfrm>
              <a:off x="15546960" y="5887080"/>
              <a:ext cx="1975680" cy="1361520"/>
              <a:chOff x="15546960" y="5887080"/>
              <a:chExt cx="1975680" cy="1361520"/>
            </a:xfrm>
          </p:grpSpPr>
          <p:sp>
            <p:nvSpPr>
              <p:cNvPr id="90" name="Freeform 17"/>
              <p:cNvSpPr/>
              <p:nvPr/>
            </p:nvSpPr>
            <p:spPr>
              <a:xfrm>
                <a:off x="15546960" y="5995800"/>
                <a:ext cx="1975680" cy="1252800"/>
              </a:xfrm>
              <a:custGeom>
                <a:avLst/>
                <a:gdLst>
                  <a:gd name="textAreaLeft" fmla="*/ 0 w 1975680"/>
                  <a:gd name="textAreaRight" fmla="*/ 1976040 w 1975680"/>
                  <a:gd name="textAreaTop" fmla="*/ 0 h 1252800"/>
                  <a:gd name="textAreaBottom" fmla="*/ 1253160 h 1252800"/>
                </a:gdLst>
                <a:ahLst/>
                <a:rect l="textAreaLeft" t="textAreaTop" r="textAreaRight" b="textAreaBottom"/>
                <a:pathLst>
                  <a:path w="520483" h="330042">
                    <a:moveTo>
                      <a:pt x="0" y="0"/>
                    </a:moveTo>
                    <a:lnTo>
                      <a:pt x="520483" y="0"/>
                    </a:lnTo>
                    <a:lnTo>
                      <a:pt x="520483" y="330042"/>
                    </a:lnTo>
                    <a:lnTo>
                      <a:pt x="0" y="330042"/>
                    </a:lnTo>
                    <a:close/>
                  </a:path>
                </a:pathLst>
              </a:custGeom>
              <a:noFill/>
              <a:ln cap="sq" w="19050">
                <a:solidFill>
                  <a:srgbClr val="cf4327"/>
                </a:solidFill>
                <a:prstDash val="lg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91" name="TextBox 18"/>
              <p:cNvSpPr/>
              <p:nvPr/>
            </p:nvSpPr>
            <p:spPr>
              <a:xfrm>
                <a:off x="15546960" y="5887080"/>
                <a:ext cx="1975680" cy="1361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1959"/>
                  </a:lnSpc>
                </a:pPr>
                <a:endParaRPr b="0" lang="en-US" sz="1800" strike="noStrike" u="none">
                  <a:solidFill>
                    <a:schemeClr val="dk1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92" name="Freeform 19"/>
            <p:cNvSpPr/>
            <p:nvPr/>
          </p:nvSpPr>
          <p:spPr>
            <a:xfrm>
              <a:off x="16193160" y="6280200"/>
              <a:ext cx="683640" cy="683640"/>
            </a:xfrm>
            <a:custGeom>
              <a:avLst/>
              <a:gdLst>
                <a:gd name="textAreaLeft" fmla="*/ 0 w 683640"/>
                <a:gd name="textAreaRight" fmla="*/ 684000 w 683640"/>
                <a:gd name="textAreaTop" fmla="*/ 0 h 683640"/>
                <a:gd name="textAreaBottom" fmla="*/ 684000 h 683640"/>
              </a:gdLst>
              <a:ahLst/>
              <a:rect l="textAreaLeft" t="textAreaTop" r="textAreaRight" b="textAreaBottom"/>
              <a:pathLst>
                <a:path w="911843" h="911843">
                  <a:moveTo>
                    <a:pt x="0" y="0"/>
                  </a:moveTo>
                  <a:lnTo>
                    <a:pt x="911844" y="0"/>
                  </a:lnTo>
                  <a:lnTo>
                    <a:pt x="911844" y="911843"/>
                  </a:lnTo>
                  <a:lnTo>
                    <a:pt x="0" y="9118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3" name="Freeform 20"/>
            <p:cNvSpPr/>
            <p:nvPr/>
          </p:nvSpPr>
          <p:spPr>
            <a:xfrm>
              <a:off x="15676200" y="6074280"/>
              <a:ext cx="310320" cy="411480"/>
            </a:xfrm>
            <a:custGeom>
              <a:avLst/>
              <a:gdLst>
                <a:gd name="textAreaLeft" fmla="*/ 0 w 310320"/>
                <a:gd name="textAreaRight" fmla="*/ 310680 w 310320"/>
                <a:gd name="textAreaTop" fmla="*/ 0 h 411480"/>
                <a:gd name="textAreaBottom" fmla="*/ 411840 h 411480"/>
              </a:gdLst>
              <a:ahLst/>
              <a:rect l="textAreaLeft" t="textAreaTop" r="textAreaRight" b="textAreaBottom"/>
              <a:pathLst>
                <a:path w="414387" h="549188">
                  <a:moveTo>
                    <a:pt x="0" y="0"/>
                  </a:moveTo>
                  <a:lnTo>
                    <a:pt x="414387" y="0"/>
                  </a:lnTo>
                  <a:lnTo>
                    <a:pt x="414387" y="549188"/>
                  </a:lnTo>
                  <a:lnTo>
                    <a:pt x="0" y="549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94" name="Group 21"/>
          <p:cNvGrpSpPr/>
          <p:nvPr/>
        </p:nvGrpSpPr>
        <p:grpSpPr>
          <a:xfrm>
            <a:off x="15566040" y="1982520"/>
            <a:ext cx="1975680" cy="1361160"/>
            <a:chOff x="15566040" y="1982520"/>
            <a:chExt cx="1975680" cy="1361160"/>
          </a:xfrm>
        </p:grpSpPr>
        <p:grpSp>
          <p:nvGrpSpPr>
            <p:cNvPr id="95" name="Group 22"/>
            <p:cNvGrpSpPr/>
            <p:nvPr/>
          </p:nvGrpSpPr>
          <p:grpSpPr>
            <a:xfrm>
              <a:off x="15566040" y="1982520"/>
              <a:ext cx="1975680" cy="1361160"/>
              <a:chOff x="15566040" y="1982520"/>
              <a:chExt cx="1975680" cy="1361160"/>
            </a:xfrm>
          </p:grpSpPr>
          <p:sp>
            <p:nvSpPr>
              <p:cNvPr id="96" name="Freeform 23"/>
              <p:cNvSpPr/>
              <p:nvPr/>
            </p:nvSpPr>
            <p:spPr>
              <a:xfrm>
                <a:off x="15566040" y="2090880"/>
                <a:ext cx="1975680" cy="1252800"/>
              </a:xfrm>
              <a:custGeom>
                <a:avLst/>
                <a:gdLst>
                  <a:gd name="textAreaLeft" fmla="*/ 0 w 1975680"/>
                  <a:gd name="textAreaRight" fmla="*/ 1976040 w 1975680"/>
                  <a:gd name="textAreaTop" fmla="*/ 0 h 1252800"/>
                  <a:gd name="textAreaBottom" fmla="*/ 1253160 h 1252800"/>
                </a:gdLst>
                <a:ahLst/>
                <a:rect l="textAreaLeft" t="textAreaTop" r="textAreaRight" b="textAreaBottom"/>
                <a:pathLst>
                  <a:path w="520483" h="330042">
                    <a:moveTo>
                      <a:pt x="0" y="0"/>
                    </a:moveTo>
                    <a:lnTo>
                      <a:pt x="520483" y="0"/>
                    </a:lnTo>
                    <a:lnTo>
                      <a:pt x="520483" y="330042"/>
                    </a:lnTo>
                    <a:lnTo>
                      <a:pt x="0" y="330042"/>
                    </a:lnTo>
                    <a:close/>
                  </a:path>
                </a:pathLst>
              </a:custGeom>
              <a:noFill/>
              <a:ln cap="sq" w="19050">
                <a:solidFill>
                  <a:srgbClr val="cf4327"/>
                </a:solidFill>
                <a:prstDash val="lg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97" name="TextBox 24"/>
              <p:cNvSpPr/>
              <p:nvPr/>
            </p:nvSpPr>
            <p:spPr>
              <a:xfrm>
                <a:off x="15566040" y="1982520"/>
                <a:ext cx="1975680" cy="1361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1959"/>
                  </a:lnSpc>
                </a:pPr>
                <a:endParaRPr b="0" lang="en-US" sz="1800" strike="noStrike" u="none">
                  <a:solidFill>
                    <a:schemeClr val="dk1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98" name="Freeform 25"/>
            <p:cNvSpPr/>
            <p:nvPr/>
          </p:nvSpPr>
          <p:spPr>
            <a:xfrm>
              <a:off x="16212240" y="2375640"/>
              <a:ext cx="683640" cy="683640"/>
            </a:xfrm>
            <a:custGeom>
              <a:avLst/>
              <a:gdLst>
                <a:gd name="textAreaLeft" fmla="*/ 0 w 683640"/>
                <a:gd name="textAreaRight" fmla="*/ 684000 w 683640"/>
                <a:gd name="textAreaTop" fmla="*/ 0 h 683640"/>
                <a:gd name="textAreaBottom" fmla="*/ 684000 h 683640"/>
              </a:gdLst>
              <a:ahLst/>
              <a:rect l="textAreaLeft" t="textAreaTop" r="textAreaRight" b="textAreaBottom"/>
              <a:pathLst>
                <a:path w="911843" h="911843">
                  <a:moveTo>
                    <a:pt x="0" y="0"/>
                  </a:moveTo>
                  <a:lnTo>
                    <a:pt x="911844" y="0"/>
                  </a:lnTo>
                  <a:lnTo>
                    <a:pt x="911844" y="911843"/>
                  </a:lnTo>
                  <a:lnTo>
                    <a:pt x="0" y="9118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99" name="Freeform 26"/>
            <p:cNvSpPr/>
            <p:nvPr/>
          </p:nvSpPr>
          <p:spPr>
            <a:xfrm>
              <a:off x="15694920" y="2169720"/>
              <a:ext cx="310320" cy="411480"/>
            </a:xfrm>
            <a:custGeom>
              <a:avLst/>
              <a:gdLst>
                <a:gd name="textAreaLeft" fmla="*/ 0 w 310320"/>
                <a:gd name="textAreaRight" fmla="*/ 310680 w 310320"/>
                <a:gd name="textAreaTop" fmla="*/ 0 h 411480"/>
                <a:gd name="textAreaBottom" fmla="*/ 411840 h 411480"/>
              </a:gdLst>
              <a:ahLst/>
              <a:rect l="textAreaLeft" t="textAreaTop" r="textAreaRight" b="textAreaBottom"/>
              <a:pathLst>
                <a:path w="414387" h="549188">
                  <a:moveTo>
                    <a:pt x="0" y="0"/>
                  </a:moveTo>
                  <a:lnTo>
                    <a:pt x="414387" y="0"/>
                  </a:lnTo>
                  <a:lnTo>
                    <a:pt x="414387" y="549188"/>
                  </a:lnTo>
                  <a:lnTo>
                    <a:pt x="0" y="549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00" name="Freeform 27"/>
          <p:cNvSpPr/>
          <p:nvPr/>
        </p:nvSpPr>
        <p:spPr>
          <a:xfrm>
            <a:off x="5083200" y="8101440"/>
            <a:ext cx="1433880" cy="1043280"/>
          </a:xfrm>
          <a:custGeom>
            <a:avLst/>
            <a:gdLst>
              <a:gd name="textAreaLeft" fmla="*/ 0 w 1433880"/>
              <a:gd name="textAreaRight" fmla="*/ 1434240 w 1433880"/>
              <a:gd name="textAreaTop" fmla="*/ 0 h 1043280"/>
              <a:gd name="textAreaBottom" fmla="*/ 1043640 h 1043280"/>
            </a:gdLst>
            <a:ahLst/>
            <a:rect l="textAreaLeft" t="textAreaTop" r="textAreaRight" b="textAreaBottom"/>
            <a:pathLst>
              <a:path w="1434399" h="1043525">
                <a:moveTo>
                  <a:pt x="0" y="0"/>
                </a:moveTo>
                <a:lnTo>
                  <a:pt x="1434399" y="0"/>
                </a:lnTo>
                <a:lnTo>
                  <a:pt x="1434399" y="1043526"/>
                </a:lnTo>
                <a:lnTo>
                  <a:pt x="0" y="104352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AutoShape 28"/>
          <p:cNvSpPr/>
          <p:nvPr/>
        </p:nvSpPr>
        <p:spPr>
          <a:xfrm flipV="1">
            <a:off x="14371920" y="2717280"/>
            <a:ext cx="1194120" cy="202140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AutoShape 29"/>
          <p:cNvSpPr/>
          <p:nvPr/>
        </p:nvSpPr>
        <p:spPr>
          <a:xfrm>
            <a:off x="14371920" y="4738680"/>
            <a:ext cx="1194120" cy="972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35280" bIns="-3528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AutoShape 30"/>
          <p:cNvSpPr/>
          <p:nvPr/>
        </p:nvSpPr>
        <p:spPr>
          <a:xfrm>
            <a:off x="14371920" y="4738680"/>
            <a:ext cx="1175040" cy="188352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AutoShape 31"/>
          <p:cNvSpPr/>
          <p:nvPr/>
        </p:nvSpPr>
        <p:spPr>
          <a:xfrm>
            <a:off x="2500920" y="4723560"/>
            <a:ext cx="5696640" cy="576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39240" bIns="-392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05" name="Group 32"/>
          <p:cNvGrpSpPr/>
          <p:nvPr/>
        </p:nvGrpSpPr>
        <p:grpSpPr>
          <a:xfrm>
            <a:off x="10338480" y="4190760"/>
            <a:ext cx="1892520" cy="1006560"/>
            <a:chOff x="10338480" y="4190760"/>
            <a:chExt cx="1892520" cy="1006560"/>
          </a:xfrm>
        </p:grpSpPr>
        <p:sp>
          <p:nvSpPr>
            <p:cNvPr id="106" name="Freeform 33"/>
            <p:cNvSpPr/>
            <p:nvPr/>
          </p:nvSpPr>
          <p:spPr>
            <a:xfrm>
              <a:off x="10338480" y="429912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ffbd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7" name="TextBox 34"/>
            <p:cNvSpPr/>
            <p:nvPr/>
          </p:nvSpPr>
          <p:spPr>
            <a:xfrm>
              <a:off x="10338480" y="419076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Canva Sans"/>
                  <a:ea typeface="Canva Sans"/>
                </a:rPr>
                <a:t>Oauth2 Proxy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08" name="Group 35"/>
          <p:cNvGrpSpPr/>
          <p:nvPr/>
        </p:nvGrpSpPr>
        <p:grpSpPr>
          <a:xfrm>
            <a:off x="12479400" y="4181400"/>
            <a:ext cx="1892520" cy="1006560"/>
            <a:chOff x="12479400" y="4181400"/>
            <a:chExt cx="1892520" cy="1006560"/>
          </a:xfrm>
        </p:grpSpPr>
        <p:sp>
          <p:nvSpPr>
            <p:cNvPr id="109" name="Freeform 36"/>
            <p:cNvSpPr/>
            <p:nvPr/>
          </p:nvSpPr>
          <p:spPr>
            <a:xfrm>
              <a:off x="12479400" y="428976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ffbd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0" name="TextBox 37"/>
            <p:cNvSpPr/>
            <p:nvPr/>
          </p:nvSpPr>
          <p:spPr>
            <a:xfrm>
              <a:off x="12479400" y="418140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Canva Sans"/>
                  <a:ea typeface="Canva Sans"/>
                </a:rPr>
                <a:t>Authorization Proxy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11" name="Group 38"/>
          <p:cNvGrpSpPr/>
          <p:nvPr/>
        </p:nvGrpSpPr>
        <p:grpSpPr>
          <a:xfrm>
            <a:off x="8197560" y="4171680"/>
            <a:ext cx="1892520" cy="1006560"/>
            <a:chOff x="8197560" y="4171680"/>
            <a:chExt cx="1892520" cy="1006560"/>
          </a:xfrm>
        </p:grpSpPr>
        <p:sp>
          <p:nvSpPr>
            <p:cNvPr id="112" name="Freeform 39"/>
            <p:cNvSpPr/>
            <p:nvPr/>
          </p:nvSpPr>
          <p:spPr>
            <a:xfrm>
              <a:off x="8197560" y="428040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ffbd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TextBox 40"/>
            <p:cNvSpPr/>
            <p:nvPr/>
          </p:nvSpPr>
          <p:spPr>
            <a:xfrm>
              <a:off x="8197560" y="417168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Canva Sans"/>
                  <a:ea typeface="Canva Sans"/>
                </a:rPr>
                <a:t>Nginx Router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14" name="Freeform 41"/>
          <p:cNvSpPr/>
          <p:nvPr/>
        </p:nvSpPr>
        <p:spPr>
          <a:xfrm>
            <a:off x="794880" y="3706560"/>
            <a:ext cx="1705680" cy="2034000"/>
          </a:xfrm>
          <a:custGeom>
            <a:avLst/>
            <a:gdLst>
              <a:gd name="textAreaLeft" fmla="*/ 0 w 1705680"/>
              <a:gd name="textAreaRight" fmla="*/ 1706040 w 1705680"/>
              <a:gd name="textAreaTop" fmla="*/ 0 h 2034000"/>
              <a:gd name="textAreaBottom" fmla="*/ 2034360 h 2034000"/>
            </a:gdLst>
            <a:ahLst/>
            <a:rect l="textAreaLeft" t="textAreaTop" r="textAreaRight" b="textAreaBottom"/>
            <a:pathLst>
              <a:path w="1706186" h="2034200">
                <a:moveTo>
                  <a:pt x="0" y="0"/>
                </a:moveTo>
                <a:lnTo>
                  <a:pt x="1706185" y="0"/>
                </a:lnTo>
                <a:lnTo>
                  <a:pt x="1706185" y="2034200"/>
                </a:lnTo>
                <a:lnTo>
                  <a:pt x="0" y="2034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Freeform 42"/>
          <p:cNvSpPr/>
          <p:nvPr/>
        </p:nvSpPr>
        <p:spPr>
          <a:xfrm>
            <a:off x="12215160" y="8518320"/>
            <a:ext cx="2421000" cy="1479600"/>
          </a:xfrm>
          <a:custGeom>
            <a:avLst/>
            <a:gdLst>
              <a:gd name="textAreaLeft" fmla="*/ 0 w 2421000"/>
              <a:gd name="textAreaRight" fmla="*/ 2421360 w 2421000"/>
              <a:gd name="textAreaTop" fmla="*/ 0 h 1479600"/>
              <a:gd name="textAreaBottom" fmla="*/ 1479960 h 1479600"/>
            </a:gdLst>
            <a:ahLst/>
            <a:rect l="textAreaLeft" t="textAreaTop" r="textAreaRight" b="textAreaBottom"/>
            <a:pathLst>
              <a:path w="2421378" h="1480068">
                <a:moveTo>
                  <a:pt x="0" y="0"/>
                </a:moveTo>
                <a:lnTo>
                  <a:pt x="2421378" y="0"/>
                </a:lnTo>
                <a:lnTo>
                  <a:pt x="2421378" y="1480068"/>
                </a:lnTo>
                <a:lnTo>
                  <a:pt x="0" y="14800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AutoShape 43"/>
          <p:cNvSpPr/>
          <p:nvPr/>
        </p:nvSpPr>
        <p:spPr>
          <a:xfrm>
            <a:off x="10090080" y="4729320"/>
            <a:ext cx="248040" cy="1908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25920" bIns="-2592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AutoShape 44"/>
          <p:cNvSpPr/>
          <p:nvPr/>
        </p:nvSpPr>
        <p:spPr>
          <a:xfrm flipV="1">
            <a:off x="12231000" y="4738680"/>
            <a:ext cx="248040" cy="972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35280" bIns="-3528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8" name="Picture 45" descr=""/>
          <p:cNvPicPr/>
          <p:nvPr/>
        </p:nvPicPr>
        <p:blipFill>
          <a:blip r:embed="rId20"/>
          <a:stretch/>
        </p:blipFill>
        <p:spPr>
          <a:xfrm>
            <a:off x="13187160" y="3668400"/>
            <a:ext cx="477000" cy="52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Picture 46" descr=""/>
          <p:cNvPicPr/>
          <p:nvPr/>
        </p:nvPicPr>
        <p:blipFill>
          <a:blip r:embed="rId21"/>
          <a:stretch/>
        </p:blipFill>
        <p:spPr>
          <a:xfrm>
            <a:off x="11637360" y="3678120"/>
            <a:ext cx="477000" cy="52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" name="Freeform 47"/>
          <p:cNvSpPr/>
          <p:nvPr/>
        </p:nvSpPr>
        <p:spPr>
          <a:xfrm>
            <a:off x="8780760" y="3619080"/>
            <a:ext cx="608040" cy="608040"/>
          </a:xfrm>
          <a:custGeom>
            <a:avLst/>
            <a:gdLst>
              <a:gd name="textAreaLeft" fmla="*/ 0 w 608040"/>
              <a:gd name="textAreaRight" fmla="*/ 608400 w 608040"/>
              <a:gd name="textAreaTop" fmla="*/ 0 h 608040"/>
              <a:gd name="textAreaBottom" fmla="*/ 608400 h 608040"/>
            </a:gdLst>
            <a:ahLst/>
            <a:rect l="textAreaLeft" t="textAreaTop" r="textAreaRight" b="textAreaBottom"/>
            <a:pathLst>
              <a:path w="608377" h="608377">
                <a:moveTo>
                  <a:pt x="0" y="0"/>
                </a:moveTo>
                <a:lnTo>
                  <a:pt x="608377" y="0"/>
                </a:lnTo>
                <a:lnTo>
                  <a:pt x="608377" y="608377"/>
                </a:lnTo>
                <a:lnTo>
                  <a:pt x="0" y="6083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21" name="Group 48"/>
          <p:cNvGrpSpPr/>
          <p:nvPr/>
        </p:nvGrpSpPr>
        <p:grpSpPr>
          <a:xfrm>
            <a:off x="8604000" y="7621920"/>
            <a:ext cx="1892520" cy="1006560"/>
            <a:chOff x="8604000" y="7621920"/>
            <a:chExt cx="1892520" cy="1006560"/>
          </a:xfrm>
        </p:grpSpPr>
        <p:sp>
          <p:nvSpPr>
            <p:cNvPr id="122" name="Freeform 49"/>
            <p:cNvSpPr/>
            <p:nvPr/>
          </p:nvSpPr>
          <p:spPr>
            <a:xfrm>
              <a:off x="8604000" y="773028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cb6c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23" name="TextBox 50"/>
            <p:cNvSpPr/>
            <p:nvPr/>
          </p:nvSpPr>
          <p:spPr>
            <a:xfrm>
              <a:off x="8604000" y="762192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1" lang="en-US" sz="1400" strike="noStrike" u="none">
                  <a:solidFill>
                    <a:srgbClr val="ffffff"/>
                  </a:solidFill>
                  <a:uFillTx/>
                  <a:latin typeface="Canva Sans Bold"/>
                  <a:ea typeface="Canva Sans Bold"/>
                </a:rPr>
                <a:t>TAASe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24" name="AutoShape 51"/>
          <p:cNvSpPr/>
          <p:nvPr/>
        </p:nvSpPr>
        <p:spPr>
          <a:xfrm flipH="1">
            <a:off x="9550440" y="5197320"/>
            <a:ext cx="1734120" cy="253296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AutoShape 52"/>
          <p:cNvSpPr/>
          <p:nvPr/>
        </p:nvSpPr>
        <p:spPr>
          <a:xfrm flipV="1">
            <a:off x="13425480" y="5187960"/>
            <a:ext cx="360" cy="333000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Freeform 53"/>
          <p:cNvSpPr/>
          <p:nvPr/>
        </p:nvSpPr>
        <p:spPr>
          <a:xfrm>
            <a:off x="-4320" y="852876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AutoShape 54"/>
          <p:cNvSpPr/>
          <p:nvPr/>
        </p:nvSpPr>
        <p:spPr>
          <a:xfrm>
            <a:off x="1647720" y="5800680"/>
            <a:ext cx="10567080" cy="345744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Freeform 55"/>
          <p:cNvSpPr/>
          <p:nvPr/>
        </p:nvSpPr>
        <p:spPr>
          <a:xfrm>
            <a:off x="547200" y="3247920"/>
            <a:ext cx="606960" cy="606960"/>
          </a:xfrm>
          <a:custGeom>
            <a:avLst/>
            <a:gdLst>
              <a:gd name="textAreaLeft" fmla="*/ 0 w 606960"/>
              <a:gd name="textAreaRight" fmla="*/ 607320 w 606960"/>
              <a:gd name="textAreaTop" fmla="*/ 0 h 606960"/>
              <a:gd name="textAreaBottom" fmla="*/ 607320 h 606960"/>
            </a:gdLst>
            <a:ahLst/>
            <a:rect l="textAreaLeft" t="textAreaTop" r="textAreaRight" b="textAreaBottom"/>
            <a:pathLst>
              <a:path w="607194" h="607194">
                <a:moveTo>
                  <a:pt x="0" y="0"/>
                </a:moveTo>
                <a:lnTo>
                  <a:pt x="607194" y="0"/>
                </a:lnTo>
                <a:lnTo>
                  <a:pt x="607194" y="607194"/>
                </a:lnTo>
                <a:lnTo>
                  <a:pt x="0" y="6071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TextBox 56"/>
          <p:cNvSpPr/>
          <p:nvPr/>
        </p:nvSpPr>
        <p:spPr>
          <a:xfrm>
            <a:off x="794880" y="270000"/>
            <a:ext cx="88606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740"/>
              </a:lnSpc>
            </a:pPr>
            <a:r>
              <a:rPr b="1" lang="en-US" sz="4100" strike="noStrike" u="none">
                <a:solidFill>
                  <a:srgbClr val="3d4875"/>
                </a:solidFill>
                <a:uFillTx/>
                <a:latin typeface="Canva Sans Bold"/>
                <a:ea typeface="Canva Sans Bold"/>
              </a:rPr>
              <a:t>Step 2: Access Control</a:t>
            </a:r>
            <a:endParaRPr b="0" lang="en-US" sz="4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TextBox 57"/>
          <p:cNvSpPr/>
          <p:nvPr/>
        </p:nvSpPr>
        <p:spPr>
          <a:xfrm>
            <a:off x="17182440" y="2539440"/>
            <a:ext cx="15336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1" lang="en-US" sz="23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1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TextBox 58"/>
          <p:cNvSpPr/>
          <p:nvPr/>
        </p:nvSpPr>
        <p:spPr>
          <a:xfrm>
            <a:off x="17177760" y="4505400"/>
            <a:ext cx="16236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1" lang="en-US" sz="23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2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TextBox 59"/>
          <p:cNvSpPr/>
          <p:nvPr/>
        </p:nvSpPr>
        <p:spPr>
          <a:xfrm>
            <a:off x="17231040" y="6309360"/>
            <a:ext cx="172440" cy="4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1" lang="en-US" sz="23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3</a:t>
            </a:r>
            <a:endParaRPr b="0" lang="en-US" sz="2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Freeform 60"/>
          <p:cNvSpPr/>
          <p:nvPr/>
        </p:nvSpPr>
        <p:spPr>
          <a:xfrm>
            <a:off x="17542440" y="4116600"/>
            <a:ext cx="435960" cy="435960"/>
          </a:xfrm>
          <a:custGeom>
            <a:avLst/>
            <a:gdLst>
              <a:gd name="textAreaLeft" fmla="*/ 0 w 435960"/>
              <a:gd name="textAreaRight" fmla="*/ 436320 w 435960"/>
              <a:gd name="textAreaTop" fmla="*/ 0 h 435960"/>
              <a:gd name="textAreaBottom" fmla="*/ 436320 h 435960"/>
            </a:gdLst>
            <a:ahLst/>
            <a:rect l="textAreaLeft" t="textAreaTop" r="textAreaRight" b="textAreaBottom"/>
            <a:pathLst>
              <a:path w="436379" h="436379">
                <a:moveTo>
                  <a:pt x="0" y="0"/>
                </a:moveTo>
                <a:lnTo>
                  <a:pt x="436378" y="0"/>
                </a:lnTo>
                <a:lnTo>
                  <a:pt x="436378" y="436379"/>
                </a:lnTo>
                <a:lnTo>
                  <a:pt x="0" y="43637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Freeform 61"/>
          <p:cNvSpPr/>
          <p:nvPr/>
        </p:nvSpPr>
        <p:spPr>
          <a:xfrm>
            <a:off x="17559720" y="2004480"/>
            <a:ext cx="435960" cy="435960"/>
          </a:xfrm>
          <a:custGeom>
            <a:avLst/>
            <a:gdLst>
              <a:gd name="textAreaLeft" fmla="*/ 0 w 435960"/>
              <a:gd name="textAreaRight" fmla="*/ 436320 w 435960"/>
              <a:gd name="textAreaTop" fmla="*/ 0 h 435960"/>
              <a:gd name="textAreaBottom" fmla="*/ 436320 h 435960"/>
            </a:gdLst>
            <a:ahLst/>
            <a:rect l="textAreaLeft" t="textAreaTop" r="textAreaRight" b="textAreaBottom"/>
            <a:pathLst>
              <a:path w="436379" h="436379">
                <a:moveTo>
                  <a:pt x="0" y="0"/>
                </a:moveTo>
                <a:lnTo>
                  <a:pt x="436379" y="0"/>
                </a:lnTo>
                <a:lnTo>
                  <a:pt x="436379" y="436379"/>
                </a:lnTo>
                <a:lnTo>
                  <a:pt x="0" y="43637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Freeform 62"/>
          <p:cNvSpPr/>
          <p:nvPr/>
        </p:nvSpPr>
        <p:spPr>
          <a:xfrm>
            <a:off x="17559720" y="5995800"/>
            <a:ext cx="435960" cy="435960"/>
          </a:xfrm>
          <a:custGeom>
            <a:avLst/>
            <a:gdLst>
              <a:gd name="textAreaLeft" fmla="*/ 0 w 435960"/>
              <a:gd name="textAreaRight" fmla="*/ 436320 w 435960"/>
              <a:gd name="textAreaTop" fmla="*/ 0 h 435960"/>
              <a:gd name="textAreaBottom" fmla="*/ 436320 h 435960"/>
            </a:gdLst>
            <a:ahLst/>
            <a:rect l="textAreaLeft" t="textAreaTop" r="textAreaRight" b="textAreaBottom"/>
            <a:pathLst>
              <a:path w="436379" h="436379">
                <a:moveTo>
                  <a:pt x="0" y="0"/>
                </a:moveTo>
                <a:lnTo>
                  <a:pt x="436379" y="0"/>
                </a:lnTo>
                <a:lnTo>
                  <a:pt x="436379" y="436378"/>
                </a:lnTo>
                <a:lnTo>
                  <a:pt x="0" y="4363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6" name="Picture 63" descr=""/>
          <p:cNvPicPr/>
          <p:nvPr/>
        </p:nvPicPr>
        <p:blipFill>
          <a:blip r:embed="rId34"/>
          <a:stretch/>
        </p:blipFill>
        <p:spPr>
          <a:xfrm>
            <a:off x="3811320" y="8112240"/>
            <a:ext cx="1027440" cy="103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Freeform 64"/>
          <p:cNvSpPr/>
          <p:nvPr/>
        </p:nvSpPr>
        <p:spPr>
          <a:xfrm>
            <a:off x="13604760" y="5437080"/>
            <a:ext cx="606960" cy="606960"/>
          </a:xfrm>
          <a:custGeom>
            <a:avLst/>
            <a:gdLst>
              <a:gd name="textAreaLeft" fmla="*/ 0 w 606960"/>
              <a:gd name="textAreaRight" fmla="*/ 607320 w 606960"/>
              <a:gd name="textAreaTop" fmla="*/ 0 h 606960"/>
              <a:gd name="textAreaBottom" fmla="*/ 607320 h 606960"/>
            </a:gdLst>
            <a:ahLst/>
            <a:rect l="textAreaLeft" t="textAreaTop" r="textAreaRight" b="textAreaBottom"/>
            <a:pathLst>
              <a:path w="607194" h="607194">
                <a:moveTo>
                  <a:pt x="0" y="0"/>
                </a:moveTo>
                <a:lnTo>
                  <a:pt x="607194" y="0"/>
                </a:lnTo>
                <a:lnTo>
                  <a:pt x="607194" y="607194"/>
                </a:lnTo>
                <a:lnTo>
                  <a:pt x="0" y="60719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Freeform 65"/>
          <p:cNvSpPr/>
          <p:nvPr/>
        </p:nvSpPr>
        <p:spPr>
          <a:xfrm>
            <a:off x="15319800" y="848304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  <a:alphaModFix amt="9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Freeform 66"/>
          <p:cNvSpPr/>
          <p:nvPr/>
        </p:nvSpPr>
        <p:spPr>
          <a:xfrm>
            <a:off x="-4320" y="334404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Freeform 67"/>
          <p:cNvSpPr/>
          <p:nvPr/>
        </p:nvSpPr>
        <p:spPr>
          <a:xfrm>
            <a:off x="0" y="147780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41" name="Group 68"/>
          <p:cNvGrpSpPr/>
          <p:nvPr/>
        </p:nvGrpSpPr>
        <p:grpSpPr>
          <a:xfrm>
            <a:off x="1366200" y="1190880"/>
            <a:ext cx="501840" cy="501840"/>
            <a:chOff x="1366200" y="1190880"/>
            <a:chExt cx="501840" cy="501840"/>
          </a:xfrm>
        </p:grpSpPr>
        <p:sp>
          <p:nvSpPr>
            <p:cNvPr id="142" name="Freeform 69"/>
            <p:cNvSpPr/>
            <p:nvPr/>
          </p:nvSpPr>
          <p:spPr>
            <a:xfrm>
              <a:off x="1366200" y="1190880"/>
              <a:ext cx="501840" cy="501840"/>
            </a:xfrm>
            <a:custGeom>
              <a:avLst/>
              <a:gdLst>
                <a:gd name="textAreaLeft" fmla="*/ 0 w 501840"/>
                <a:gd name="textAreaRight" fmla="*/ 502200 w 501840"/>
                <a:gd name="textAreaTop" fmla="*/ 0 h 501840"/>
                <a:gd name="textAreaBottom" fmla="*/ 502200 h 5018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3" name="TextBox 70"/>
            <p:cNvSpPr/>
            <p:nvPr/>
          </p:nvSpPr>
          <p:spPr>
            <a:xfrm>
              <a:off x="1452600" y="1289160"/>
              <a:ext cx="329040" cy="31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265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2"/>
          <p:cNvGrpSpPr/>
          <p:nvPr/>
        </p:nvGrpSpPr>
        <p:grpSpPr>
          <a:xfrm>
            <a:off x="-4320" y="1297440"/>
            <a:ext cx="18291960" cy="9001080"/>
            <a:chOff x="-4320" y="1297440"/>
            <a:chExt cx="18291960" cy="9001080"/>
          </a:xfrm>
        </p:grpSpPr>
        <p:sp>
          <p:nvSpPr>
            <p:cNvPr id="145" name="Freeform 3"/>
            <p:cNvSpPr/>
            <p:nvPr/>
          </p:nvSpPr>
          <p:spPr>
            <a:xfrm>
              <a:off x="-4320" y="1442160"/>
              <a:ext cx="18291960" cy="8856360"/>
            </a:xfrm>
            <a:custGeom>
              <a:avLst/>
              <a:gdLst>
                <a:gd name="textAreaLeft" fmla="*/ 0 w 18291960"/>
                <a:gd name="textAreaRight" fmla="*/ 18292320 w 18291960"/>
                <a:gd name="textAreaTop" fmla="*/ 0 h 8856360"/>
                <a:gd name="textAreaBottom" fmla="*/ 8856720 h 8856360"/>
              </a:gdLst>
              <a:ahLst/>
              <a:rect l="textAreaLeft" t="textAreaTop" r="textAreaRight" b="textAreaBottom"/>
              <a:pathLst>
                <a:path w="4817700" h="2332657">
                  <a:moveTo>
                    <a:pt x="0" y="0"/>
                  </a:moveTo>
                  <a:lnTo>
                    <a:pt x="4817700" y="0"/>
                  </a:lnTo>
                  <a:lnTo>
                    <a:pt x="4817700" y="2332657"/>
                  </a:lnTo>
                  <a:lnTo>
                    <a:pt x="0" y="2332657"/>
                  </a:lnTo>
                  <a:close/>
                </a:path>
              </a:pathLst>
            </a:custGeom>
            <a:solidFill>
              <a:srgbClr val="3d48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6" name="TextBox 4"/>
            <p:cNvSpPr/>
            <p:nvPr/>
          </p:nvSpPr>
          <p:spPr>
            <a:xfrm>
              <a:off x="-4320" y="1297440"/>
              <a:ext cx="18291960" cy="900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33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47" name="Freeform 5"/>
          <p:cNvSpPr/>
          <p:nvPr/>
        </p:nvSpPr>
        <p:spPr>
          <a:xfrm>
            <a:off x="-4320" y="852876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Freeform 6"/>
          <p:cNvSpPr/>
          <p:nvPr/>
        </p:nvSpPr>
        <p:spPr>
          <a:xfrm>
            <a:off x="15319800" y="848304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  <a:alphaModFix amt="9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Freeform 7"/>
          <p:cNvSpPr/>
          <p:nvPr/>
        </p:nvSpPr>
        <p:spPr>
          <a:xfrm>
            <a:off x="0" y="147780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50" name="Group 8"/>
          <p:cNvGrpSpPr/>
          <p:nvPr/>
        </p:nvGrpSpPr>
        <p:grpSpPr>
          <a:xfrm>
            <a:off x="1366200" y="1190880"/>
            <a:ext cx="501840" cy="501840"/>
            <a:chOff x="1366200" y="1190880"/>
            <a:chExt cx="501840" cy="501840"/>
          </a:xfrm>
        </p:grpSpPr>
        <p:sp>
          <p:nvSpPr>
            <p:cNvPr id="151" name="Freeform 9"/>
            <p:cNvSpPr/>
            <p:nvPr/>
          </p:nvSpPr>
          <p:spPr>
            <a:xfrm>
              <a:off x="1366200" y="1190880"/>
              <a:ext cx="501840" cy="501840"/>
            </a:xfrm>
            <a:custGeom>
              <a:avLst/>
              <a:gdLst>
                <a:gd name="textAreaLeft" fmla="*/ 0 w 501840"/>
                <a:gd name="textAreaRight" fmla="*/ 502200 w 501840"/>
                <a:gd name="textAreaTop" fmla="*/ 0 h 501840"/>
                <a:gd name="textAreaBottom" fmla="*/ 502200 h 5018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52" name="TextBox 10"/>
            <p:cNvSpPr/>
            <p:nvPr/>
          </p:nvSpPr>
          <p:spPr>
            <a:xfrm>
              <a:off x="1452600" y="1289160"/>
              <a:ext cx="329040" cy="31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265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53" name="Group 11"/>
          <p:cNvGrpSpPr/>
          <p:nvPr/>
        </p:nvGrpSpPr>
        <p:grpSpPr>
          <a:xfrm>
            <a:off x="1366200" y="4946760"/>
            <a:ext cx="2792160" cy="1573560"/>
            <a:chOff x="1366200" y="4946760"/>
            <a:chExt cx="2792160" cy="1573560"/>
          </a:xfrm>
        </p:grpSpPr>
        <p:sp>
          <p:nvSpPr>
            <p:cNvPr id="154" name="Freeform 12"/>
            <p:cNvSpPr/>
            <p:nvPr/>
          </p:nvSpPr>
          <p:spPr>
            <a:xfrm>
              <a:off x="1366200" y="5127480"/>
              <a:ext cx="2792160" cy="1392840"/>
            </a:xfrm>
            <a:custGeom>
              <a:avLst/>
              <a:gdLst>
                <a:gd name="textAreaLeft" fmla="*/ 0 w 2792160"/>
                <a:gd name="textAreaRight" fmla="*/ 2792520 w 2792160"/>
                <a:gd name="textAreaTop" fmla="*/ 0 h 1392840"/>
                <a:gd name="textAreaBottom" fmla="*/ 1393200 h 1392840"/>
              </a:gdLst>
              <a:ahLst/>
              <a:rect l="textAreaLeft" t="textAreaTop" r="textAreaRight" b="textAreaBottom"/>
              <a:pathLst>
                <a:path w="735471" h="366926">
                  <a:moveTo>
                    <a:pt x="0" y="0"/>
                  </a:moveTo>
                  <a:lnTo>
                    <a:pt x="735471" y="0"/>
                  </a:lnTo>
                  <a:lnTo>
                    <a:pt x="735471" y="366926"/>
                  </a:lnTo>
                  <a:lnTo>
                    <a:pt x="0" y="366926"/>
                  </a:lnTo>
                  <a:close/>
                </a:path>
              </a:pathLst>
            </a:custGeom>
            <a:solidFill>
              <a:srgbClr val="cf432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5" name="TextBox 13"/>
            <p:cNvSpPr/>
            <p:nvPr/>
          </p:nvSpPr>
          <p:spPr>
            <a:xfrm>
              <a:off x="1366200" y="4946760"/>
              <a:ext cx="2792160" cy="157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3220"/>
                </a:lnSpc>
              </a:pPr>
              <a:r>
                <a:rPr b="1" lang="en-US" sz="2300" strike="noStrike" u="none">
                  <a:solidFill>
                    <a:srgbClr val="ffffff"/>
                  </a:solidFill>
                  <a:uFillTx/>
                  <a:latin typeface="Canva Sans Bold"/>
                  <a:ea typeface="Canva Sans Bold"/>
                </a:rPr>
                <a:t>Airflow Scheduler</a:t>
              </a:r>
              <a:endParaRPr b="0" lang="en-US" sz="23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56" name="Group 14"/>
          <p:cNvGrpSpPr/>
          <p:nvPr/>
        </p:nvGrpSpPr>
        <p:grpSpPr>
          <a:xfrm>
            <a:off x="12675960" y="1752120"/>
            <a:ext cx="4089960" cy="2433960"/>
            <a:chOff x="12675960" y="1752120"/>
            <a:chExt cx="4089960" cy="2433960"/>
          </a:xfrm>
        </p:grpSpPr>
        <p:sp>
          <p:nvSpPr>
            <p:cNvPr id="157" name="Freeform 15"/>
            <p:cNvSpPr/>
            <p:nvPr/>
          </p:nvSpPr>
          <p:spPr>
            <a:xfrm>
              <a:off x="12675960" y="1860840"/>
              <a:ext cx="4089960" cy="2325240"/>
            </a:xfrm>
            <a:custGeom>
              <a:avLst/>
              <a:gdLst>
                <a:gd name="textAreaLeft" fmla="*/ 0 w 4089960"/>
                <a:gd name="textAreaRight" fmla="*/ 4090320 w 4089960"/>
                <a:gd name="textAreaTop" fmla="*/ 0 h 2325240"/>
                <a:gd name="textAreaBottom" fmla="*/ 2325600 h 2325240"/>
              </a:gdLst>
              <a:ahLst/>
              <a:rect l="textAreaLeft" t="textAreaTop" r="textAreaRight" b="textAreaBottom"/>
              <a:pathLst>
                <a:path w="1077280" h="612468">
                  <a:moveTo>
                    <a:pt x="0" y="0"/>
                  </a:moveTo>
                  <a:lnTo>
                    <a:pt x="1077280" y="0"/>
                  </a:lnTo>
                  <a:lnTo>
                    <a:pt x="1077280" y="612468"/>
                  </a:lnTo>
                  <a:lnTo>
                    <a:pt x="0" y="612468"/>
                  </a:lnTo>
                  <a:close/>
                </a:path>
              </a:pathLst>
            </a:custGeom>
            <a:noFill/>
            <a:ln cap="sq" w="38100">
              <a:solidFill>
                <a:srgbClr val="d9d9d9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58" name="TextBox 16"/>
            <p:cNvSpPr/>
            <p:nvPr/>
          </p:nvSpPr>
          <p:spPr>
            <a:xfrm>
              <a:off x="12675960" y="1752120"/>
              <a:ext cx="4089960" cy="243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59" name="Group 17"/>
          <p:cNvGrpSpPr/>
          <p:nvPr/>
        </p:nvGrpSpPr>
        <p:grpSpPr>
          <a:xfrm>
            <a:off x="12675960" y="4424040"/>
            <a:ext cx="4089960" cy="1801440"/>
            <a:chOff x="12675960" y="4424040"/>
            <a:chExt cx="4089960" cy="1801440"/>
          </a:xfrm>
        </p:grpSpPr>
        <p:sp>
          <p:nvSpPr>
            <p:cNvPr id="160" name="Freeform 18"/>
            <p:cNvSpPr/>
            <p:nvPr/>
          </p:nvSpPr>
          <p:spPr>
            <a:xfrm>
              <a:off x="12675960" y="4532400"/>
              <a:ext cx="4089960" cy="1692720"/>
            </a:xfrm>
            <a:custGeom>
              <a:avLst/>
              <a:gdLst>
                <a:gd name="textAreaLeft" fmla="*/ 0 w 4089960"/>
                <a:gd name="textAreaRight" fmla="*/ 4090320 w 4089960"/>
                <a:gd name="textAreaTop" fmla="*/ 0 h 1692720"/>
                <a:gd name="textAreaBottom" fmla="*/ 1693080 h 1692720"/>
              </a:gdLst>
              <a:ahLst/>
              <a:rect l="textAreaLeft" t="textAreaTop" r="textAreaRight" b="textAreaBottom"/>
              <a:pathLst>
                <a:path w="1077280" h="445930">
                  <a:moveTo>
                    <a:pt x="0" y="0"/>
                  </a:moveTo>
                  <a:lnTo>
                    <a:pt x="1077280" y="0"/>
                  </a:lnTo>
                  <a:lnTo>
                    <a:pt x="1077280" y="445930"/>
                  </a:lnTo>
                  <a:lnTo>
                    <a:pt x="0" y="445930"/>
                  </a:lnTo>
                  <a:close/>
                </a:path>
              </a:pathLst>
            </a:custGeom>
            <a:noFill/>
            <a:ln cap="sq" w="38100">
              <a:solidFill>
                <a:srgbClr val="d9d9d9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1" name="TextBox 19"/>
            <p:cNvSpPr/>
            <p:nvPr/>
          </p:nvSpPr>
          <p:spPr>
            <a:xfrm>
              <a:off x="12675960" y="4424040"/>
              <a:ext cx="4089960" cy="180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62" name="Group 20"/>
          <p:cNvGrpSpPr/>
          <p:nvPr/>
        </p:nvGrpSpPr>
        <p:grpSpPr>
          <a:xfrm>
            <a:off x="12675960" y="6412320"/>
            <a:ext cx="4089960" cy="1923840"/>
            <a:chOff x="12675960" y="6412320"/>
            <a:chExt cx="4089960" cy="1923840"/>
          </a:xfrm>
        </p:grpSpPr>
        <p:sp>
          <p:nvSpPr>
            <p:cNvPr id="163" name="Freeform 21"/>
            <p:cNvSpPr/>
            <p:nvPr/>
          </p:nvSpPr>
          <p:spPr>
            <a:xfrm>
              <a:off x="12675960" y="6520680"/>
              <a:ext cx="4089960" cy="1815120"/>
            </a:xfrm>
            <a:custGeom>
              <a:avLst/>
              <a:gdLst>
                <a:gd name="textAreaLeft" fmla="*/ 0 w 4089960"/>
                <a:gd name="textAreaRight" fmla="*/ 4090320 w 4089960"/>
                <a:gd name="textAreaTop" fmla="*/ 0 h 1815120"/>
                <a:gd name="textAreaBottom" fmla="*/ 1815480 h 1815120"/>
              </a:gdLst>
              <a:ahLst/>
              <a:rect l="textAreaLeft" t="textAreaTop" r="textAreaRight" b="textAreaBottom"/>
              <a:pathLst>
                <a:path w="1077280" h="478185">
                  <a:moveTo>
                    <a:pt x="0" y="0"/>
                  </a:moveTo>
                  <a:lnTo>
                    <a:pt x="1077280" y="0"/>
                  </a:lnTo>
                  <a:lnTo>
                    <a:pt x="1077280" y="478185"/>
                  </a:lnTo>
                  <a:lnTo>
                    <a:pt x="0" y="478185"/>
                  </a:lnTo>
                  <a:close/>
                </a:path>
              </a:pathLst>
            </a:custGeom>
            <a:noFill/>
            <a:ln cap="sq" w="38100">
              <a:solidFill>
                <a:srgbClr val="d9d9d9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64" name="TextBox 22"/>
            <p:cNvSpPr/>
            <p:nvPr/>
          </p:nvSpPr>
          <p:spPr>
            <a:xfrm>
              <a:off x="12675960" y="6412320"/>
              <a:ext cx="4089960" cy="192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65" name="Freeform 23"/>
          <p:cNvSpPr/>
          <p:nvPr/>
        </p:nvSpPr>
        <p:spPr>
          <a:xfrm>
            <a:off x="12793320" y="2172960"/>
            <a:ext cx="1578240" cy="1578240"/>
          </a:xfrm>
          <a:custGeom>
            <a:avLst/>
            <a:gdLst>
              <a:gd name="textAreaLeft" fmla="*/ 0 w 1578240"/>
              <a:gd name="textAreaRight" fmla="*/ 1578600 w 1578240"/>
              <a:gd name="textAreaTop" fmla="*/ 0 h 1578240"/>
              <a:gd name="textAreaBottom" fmla="*/ 1578600 h 1578240"/>
            </a:gdLst>
            <a:ahLst/>
            <a:rect l="textAreaLeft" t="textAreaTop" r="textAreaRight" b="textAreaBottom"/>
            <a:pathLst>
              <a:path w="1578629" h="1578629">
                <a:moveTo>
                  <a:pt x="0" y="0"/>
                </a:moveTo>
                <a:lnTo>
                  <a:pt x="1578629" y="0"/>
                </a:lnTo>
                <a:lnTo>
                  <a:pt x="1578629" y="1578629"/>
                </a:lnTo>
                <a:lnTo>
                  <a:pt x="0" y="1578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Freeform 24"/>
          <p:cNvSpPr/>
          <p:nvPr/>
        </p:nvSpPr>
        <p:spPr>
          <a:xfrm>
            <a:off x="12990600" y="4688280"/>
            <a:ext cx="1380600" cy="1380600"/>
          </a:xfrm>
          <a:custGeom>
            <a:avLst/>
            <a:gdLst>
              <a:gd name="textAreaLeft" fmla="*/ 0 w 1380600"/>
              <a:gd name="textAreaRight" fmla="*/ 1380960 w 1380600"/>
              <a:gd name="textAreaTop" fmla="*/ 0 h 1380600"/>
              <a:gd name="textAreaBottom" fmla="*/ 1380960 h 1380600"/>
            </a:gdLst>
            <a:ahLst/>
            <a:rect l="textAreaLeft" t="textAreaTop" r="textAreaRight" b="textAreaBottom"/>
            <a:pathLst>
              <a:path w="1381125" h="1381125">
                <a:moveTo>
                  <a:pt x="0" y="0"/>
                </a:moveTo>
                <a:lnTo>
                  <a:pt x="1381125" y="0"/>
                </a:lnTo>
                <a:lnTo>
                  <a:pt x="1381125" y="1381125"/>
                </a:lnTo>
                <a:lnTo>
                  <a:pt x="0" y="13811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Freeform 25"/>
          <p:cNvSpPr/>
          <p:nvPr/>
        </p:nvSpPr>
        <p:spPr>
          <a:xfrm>
            <a:off x="14371920" y="4688280"/>
            <a:ext cx="1380600" cy="1380600"/>
          </a:xfrm>
          <a:custGeom>
            <a:avLst/>
            <a:gdLst>
              <a:gd name="textAreaLeft" fmla="*/ 0 w 1380600"/>
              <a:gd name="textAreaRight" fmla="*/ 1380960 w 1380600"/>
              <a:gd name="textAreaTop" fmla="*/ 0 h 1380600"/>
              <a:gd name="textAreaBottom" fmla="*/ 1380960 h 1380600"/>
            </a:gdLst>
            <a:ahLst/>
            <a:rect l="textAreaLeft" t="textAreaTop" r="textAreaRight" b="textAreaBottom"/>
            <a:pathLst>
              <a:path w="1381125" h="1381125">
                <a:moveTo>
                  <a:pt x="0" y="0"/>
                </a:moveTo>
                <a:lnTo>
                  <a:pt x="1381125" y="0"/>
                </a:lnTo>
                <a:lnTo>
                  <a:pt x="1381125" y="1381125"/>
                </a:lnTo>
                <a:lnTo>
                  <a:pt x="0" y="13811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Freeform 26"/>
          <p:cNvSpPr/>
          <p:nvPr/>
        </p:nvSpPr>
        <p:spPr>
          <a:xfrm>
            <a:off x="14029920" y="2198160"/>
            <a:ext cx="1578240" cy="1578240"/>
          </a:xfrm>
          <a:custGeom>
            <a:avLst/>
            <a:gdLst>
              <a:gd name="textAreaLeft" fmla="*/ 0 w 1578240"/>
              <a:gd name="textAreaRight" fmla="*/ 1578600 w 1578240"/>
              <a:gd name="textAreaTop" fmla="*/ 0 h 1578240"/>
              <a:gd name="textAreaBottom" fmla="*/ 1578600 h 1578240"/>
            </a:gdLst>
            <a:ahLst/>
            <a:rect l="textAreaLeft" t="textAreaTop" r="textAreaRight" b="textAreaBottom"/>
            <a:pathLst>
              <a:path w="1578629" h="1578629">
                <a:moveTo>
                  <a:pt x="0" y="0"/>
                </a:moveTo>
                <a:lnTo>
                  <a:pt x="1578628" y="0"/>
                </a:lnTo>
                <a:lnTo>
                  <a:pt x="1578628" y="1578629"/>
                </a:lnTo>
                <a:lnTo>
                  <a:pt x="0" y="1578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Freeform 27"/>
          <p:cNvSpPr/>
          <p:nvPr/>
        </p:nvSpPr>
        <p:spPr>
          <a:xfrm>
            <a:off x="15187680" y="2198160"/>
            <a:ext cx="1578240" cy="1578240"/>
          </a:xfrm>
          <a:custGeom>
            <a:avLst/>
            <a:gdLst>
              <a:gd name="textAreaLeft" fmla="*/ 0 w 1578240"/>
              <a:gd name="textAreaRight" fmla="*/ 1578600 w 1578240"/>
              <a:gd name="textAreaTop" fmla="*/ 0 h 1578240"/>
              <a:gd name="textAreaBottom" fmla="*/ 1578600 h 1578240"/>
            </a:gdLst>
            <a:ahLst/>
            <a:rect l="textAreaLeft" t="textAreaTop" r="textAreaRight" b="textAreaBottom"/>
            <a:pathLst>
              <a:path w="1578629" h="1578629">
                <a:moveTo>
                  <a:pt x="0" y="0"/>
                </a:moveTo>
                <a:lnTo>
                  <a:pt x="1578628" y="0"/>
                </a:lnTo>
                <a:lnTo>
                  <a:pt x="1578628" y="1578629"/>
                </a:lnTo>
                <a:lnTo>
                  <a:pt x="0" y="1578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0" name="Freeform 28"/>
          <p:cNvSpPr/>
          <p:nvPr/>
        </p:nvSpPr>
        <p:spPr>
          <a:xfrm>
            <a:off x="13097880" y="6876000"/>
            <a:ext cx="931320" cy="931320"/>
          </a:xfrm>
          <a:custGeom>
            <a:avLst/>
            <a:gdLst>
              <a:gd name="textAreaLeft" fmla="*/ 0 w 931320"/>
              <a:gd name="textAreaRight" fmla="*/ 931680 w 931320"/>
              <a:gd name="textAreaTop" fmla="*/ 0 h 931320"/>
              <a:gd name="textAreaBottom" fmla="*/ 931680 h 931320"/>
            </a:gdLst>
            <a:ahLst/>
            <a:rect l="textAreaLeft" t="textAreaTop" r="textAreaRight" b="textAreaBottom"/>
            <a:pathLst>
              <a:path w="931770" h="931770">
                <a:moveTo>
                  <a:pt x="0" y="0"/>
                </a:moveTo>
                <a:lnTo>
                  <a:pt x="931770" y="0"/>
                </a:lnTo>
                <a:lnTo>
                  <a:pt x="931770" y="931770"/>
                </a:lnTo>
                <a:lnTo>
                  <a:pt x="0" y="9317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71" name="Group 29"/>
          <p:cNvGrpSpPr/>
          <p:nvPr/>
        </p:nvGrpSpPr>
        <p:grpSpPr>
          <a:xfrm>
            <a:off x="5530320" y="8380800"/>
            <a:ext cx="2792160" cy="1573920"/>
            <a:chOff x="5530320" y="8380800"/>
            <a:chExt cx="2792160" cy="1573920"/>
          </a:xfrm>
        </p:grpSpPr>
        <p:sp>
          <p:nvSpPr>
            <p:cNvPr id="172" name="Freeform 30"/>
            <p:cNvSpPr/>
            <p:nvPr/>
          </p:nvSpPr>
          <p:spPr>
            <a:xfrm>
              <a:off x="5530320" y="8561880"/>
              <a:ext cx="2792160" cy="1392840"/>
            </a:xfrm>
            <a:custGeom>
              <a:avLst/>
              <a:gdLst>
                <a:gd name="textAreaLeft" fmla="*/ 0 w 2792160"/>
                <a:gd name="textAreaRight" fmla="*/ 2792520 w 2792160"/>
                <a:gd name="textAreaTop" fmla="*/ 0 h 1392840"/>
                <a:gd name="textAreaBottom" fmla="*/ 1393200 h 1392840"/>
              </a:gdLst>
              <a:ahLst/>
              <a:rect l="textAreaLeft" t="textAreaTop" r="textAreaRight" b="textAreaBottom"/>
              <a:pathLst>
                <a:path w="735471" h="366926">
                  <a:moveTo>
                    <a:pt x="0" y="0"/>
                  </a:moveTo>
                  <a:lnTo>
                    <a:pt x="735471" y="0"/>
                  </a:lnTo>
                  <a:lnTo>
                    <a:pt x="735471" y="366926"/>
                  </a:lnTo>
                  <a:lnTo>
                    <a:pt x="0" y="366926"/>
                  </a:lnTo>
                  <a:close/>
                </a:path>
              </a:pathLst>
            </a:custGeom>
            <a:solidFill>
              <a:srgbClr val="e5e5e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73" name="TextBox 31"/>
            <p:cNvSpPr/>
            <p:nvPr/>
          </p:nvSpPr>
          <p:spPr>
            <a:xfrm>
              <a:off x="5530320" y="8380800"/>
              <a:ext cx="2792160" cy="157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3220"/>
                </a:lnSpc>
              </a:pPr>
              <a:r>
                <a:rPr b="1" lang="en-US" sz="2300" strike="noStrike" u="none">
                  <a:solidFill>
                    <a:srgbClr val="3b301b"/>
                  </a:solidFill>
                  <a:uFillTx/>
                  <a:latin typeface="Canva Sans Bold"/>
                  <a:ea typeface="Canva Sans Bold"/>
                </a:rPr>
                <a:t>Sync</a:t>
              </a:r>
              <a:endParaRPr b="0" lang="en-US" sz="23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74" name="Group 32"/>
          <p:cNvGrpSpPr/>
          <p:nvPr/>
        </p:nvGrpSpPr>
        <p:grpSpPr>
          <a:xfrm>
            <a:off x="5482080" y="2202840"/>
            <a:ext cx="2792160" cy="1573560"/>
            <a:chOff x="5482080" y="2202840"/>
            <a:chExt cx="2792160" cy="1573560"/>
          </a:xfrm>
        </p:grpSpPr>
        <p:sp>
          <p:nvSpPr>
            <p:cNvPr id="175" name="Freeform 33"/>
            <p:cNvSpPr/>
            <p:nvPr/>
          </p:nvSpPr>
          <p:spPr>
            <a:xfrm>
              <a:off x="5482080" y="2383560"/>
              <a:ext cx="2792160" cy="1392840"/>
            </a:xfrm>
            <a:custGeom>
              <a:avLst/>
              <a:gdLst>
                <a:gd name="textAreaLeft" fmla="*/ 0 w 2792160"/>
                <a:gd name="textAreaRight" fmla="*/ 2792520 w 2792160"/>
                <a:gd name="textAreaTop" fmla="*/ 0 h 1392840"/>
                <a:gd name="textAreaBottom" fmla="*/ 1393200 h 1392840"/>
              </a:gdLst>
              <a:ahLst/>
              <a:rect l="textAreaLeft" t="textAreaTop" r="textAreaRight" b="textAreaBottom"/>
              <a:pathLst>
                <a:path w="735471" h="366926">
                  <a:moveTo>
                    <a:pt x="0" y="0"/>
                  </a:moveTo>
                  <a:lnTo>
                    <a:pt x="735471" y="0"/>
                  </a:lnTo>
                  <a:lnTo>
                    <a:pt x="735471" y="366926"/>
                  </a:lnTo>
                  <a:lnTo>
                    <a:pt x="0" y="366926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76" name="TextBox 34"/>
            <p:cNvSpPr/>
            <p:nvPr/>
          </p:nvSpPr>
          <p:spPr>
            <a:xfrm>
              <a:off x="5482080" y="2202840"/>
              <a:ext cx="2792160" cy="1573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3220"/>
                </a:lnSpc>
              </a:pPr>
              <a:r>
                <a:rPr b="1" lang="en-US" sz="2300" strike="noStrike" u="none">
                  <a:solidFill>
                    <a:srgbClr val="000000"/>
                  </a:solidFill>
                  <a:uFillTx/>
                  <a:latin typeface="Canva Sans Bold"/>
                  <a:ea typeface="Canva Sans Bold"/>
                </a:rPr>
                <a:t>Scan</a:t>
              </a:r>
              <a:endParaRPr b="0" lang="en-US" sz="23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177" name="Picture 35" descr=""/>
          <p:cNvPicPr/>
          <p:nvPr/>
        </p:nvPicPr>
        <p:blipFill>
          <a:blip r:embed="rId19"/>
          <a:stretch/>
        </p:blipFill>
        <p:spPr>
          <a:xfrm>
            <a:off x="11348280" y="2396520"/>
            <a:ext cx="1037880" cy="131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Picture 36" descr=""/>
          <p:cNvPicPr/>
          <p:nvPr/>
        </p:nvPicPr>
        <p:blipFill>
          <a:blip r:embed="rId20"/>
          <a:stretch/>
        </p:blipFill>
        <p:spPr>
          <a:xfrm>
            <a:off x="11348280" y="4688280"/>
            <a:ext cx="1037880" cy="131400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79" name="Group 37"/>
          <p:cNvGrpSpPr/>
          <p:nvPr/>
        </p:nvGrpSpPr>
        <p:grpSpPr>
          <a:xfrm>
            <a:off x="12699360" y="8448840"/>
            <a:ext cx="4066560" cy="1653480"/>
            <a:chOff x="12699360" y="8448840"/>
            <a:chExt cx="4066560" cy="1653480"/>
          </a:xfrm>
        </p:grpSpPr>
        <p:sp>
          <p:nvSpPr>
            <p:cNvPr id="180" name="Freeform 38"/>
            <p:cNvSpPr/>
            <p:nvPr/>
          </p:nvSpPr>
          <p:spPr>
            <a:xfrm>
              <a:off x="12699360" y="8557200"/>
              <a:ext cx="4066560" cy="1545120"/>
            </a:xfrm>
            <a:custGeom>
              <a:avLst/>
              <a:gdLst>
                <a:gd name="textAreaLeft" fmla="*/ 0 w 4066560"/>
                <a:gd name="textAreaRight" fmla="*/ 4066920 w 4066560"/>
                <a:gd name="textAreaTop" fmla="*/ 0 h 1545120"/>
                <a:gd name="textAreaBottom" fmla="*/ 1545480 h 1545120"/>
              </a:gdLst>
              <a:ahLst/>
              <a:rect l="textAreaLeft" t="textAreaTop" r="textAreaRight" b="textAreaBottom"/>
              <a:pathLst>
                <a:path w="1071118" h="407049">
                  <a:moveTo>
                    <a:pt x="0" y="0"/>
                  </a:moveTo>
                  <a:lnTo>
                    <a:pt x="1071118" y="0"/>
                  </a:lnTo>
                  <a:lnTo>
                    <a:pt x="1071118" y="407049"/>
                  </a:lnTo>
                  <a:lnTo>
                    <a:pt x="0" y="407049"/>
                  </a:lnTo>
                  <a:close/>
                </a:path>
              </a:pathLst>
            </a:custGeom>
            <a:noFill/>
            <a:ln cap="sq" w="57150">
              <a:solidFill>
                <a:srgbClr val="d9d9d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1" name="TextBox 39"/>
            <p:cNvSpPr/>
            <p:nvPr/>
          </p:nvSpPr>
          <p:spPr>
            <a:xfrm>
              <a:off x="12699360" y="8448840"/>
              <a:ext cx="4066560" cy="165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82" name="Freeform 40"/>
          <p:cNvSpPr/>
          <p:nvPr/>
        </p:nvSpPr>
        <p:spPr>
          <a:xfrm>
            <a:off x="13681440" y="8364960"/>
            <a:ext cx="1578240" cy="1578240"/>
          </a:xfrm>
          <a:custGeom>
            <a:avLst/>
            <a:gdLst>
              <a:gd name="textAreaLeft" fmla="*/ 0 w 1578240"/>
              <a:gd name="textAreaRight" fmla="*/ 1578600 w 1578240"/>
              <a:gd name="textAreaTop" fmla="*/ 0 h 1578240"/>
              <a:gd name="textAreaBottom" fmla="*/ 1578600 h 1578240"/>
            </a:gdLst>
            <a:ahLst/>
            <a:rect l="textAreaLeft" t="textAreaTop" r="textAreaRight" b="textAreaBottom"/>
            <a:pathLst>
              <a:path w="1578629" h="1578629">
                <a:moveTo>
                  <a:pt x="0" y="0"/>
                </a:moveTo>
                <a:lnTo>
                  <a:pt x="1578628" y="0"/>
                </a:lnTo>
                <a:lnTo>
                  <a:pt x="1578628" y="1578629"/>
                </a:lnTo>
                <a:lnTo>
                  <a:pt x="0" y="1578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3" name="Picture 41" descr=""/>
          <p:cNvPicPr/>
          <p:nvPr/>
        </p:nvPicPr>
        <p:blipFill>
          <a:blip r:embed="rId23"/>
          <a:stretch/>
        </p:blipFill>
        <p:spPr>
          <a:xfrm>
            <a:off x="11348280" y="6771600"/>
            <a:ext cx="1037880" cy="131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Picture 42" descr=""/>
          <p:cNvPicPr/>
          <p:nvPr/>
        </p:nvPicPr>
        <p:blipFill>
          <a:blip r:embed="rId24"/>
          <a:stretch/>
        </p:blipFill>
        <p:spPr>
          <a:xfrm>
            <a:off x="11348280" y="8710920"/>
            <a:ext cx="1037880" cy="131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5" name="Freeform 43"/>
          <p:cNvSpPr/>
          <p:nvPr/>
        </p:nvSpPr>
        <p:spPr>
          <a:xfrm>
            <a:off x="5482080" y="3922920"/>
            <a:ext cx="3065040" cy="4379040"/>
          </a:xfrm>
          <a:custGeom>
            <a:avLst/>
            <a:gdLst>
              <a:gd name="textAreaLeft" fmla="*/ 0 w 3065040"/>
              <a:gd name="textAreaRight" fmla="*/ 3065400 w 3065040"/>
              <a:gd name="textAreaTop" fmla="*/ 0 h 4379040"/>
              <a:gd name="textAreaBottom" fmla="*/ 4379400 h 4379040"/>
            </a:gdLst>
            <a:ahLst/>
            <a:rect l="textAreaLeft" t="textAreaTop" r="textAreaRight" b="textAreaBottom"/>
            <a:pathLst>
              <a:path w="3065461" h="4379230">
                <a:moveTo>
                  <a:pt x="0" y="0"/>
                </a:moveTo>
                <a:lnTo>
                  <a:pt x="3065461" y="0"/>
                </a:lnTo>
                <a:lnTo>
                  <a:pt x="3065461" y="4379230"/>
                </a:lnTo>
                <a:lnTo>
                  <a:pt x="0" y="43792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AutoShape 44"/>
          <p:cNvSpPr/>
          <p:nvPr/>
        </p:nvSpPr>
        <p:spPr>
          <a:xfrm flipV="1">
            <a:off x="4158360" y="3080160"/>
            <a:ext cx="1323720" cy="274392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AutoShape 45"/>
          <p:cNvSpPr/>
          <p:nvPr/>
        </p:nvSpPr>
        <p:spPr>
          <a:xfrm>
            <a:off x="4158360" y="5824080"/>
            <a:ext cx="1371600" cy="343404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88" name="Group 46"/>
          <p:cNvGrpSpPr/>
          <p:nvPr/>
        </p:nvGrpSpPr>
        <p:grpSpPr>
          <a:xfrm>
            <a:off x="9056520" y="8337600"/>
            <a:ext cx="1605600" cy="1605600"/>
            <a:chOff x="9056520" y="8337600"/>
            <a:chExt cx="1605600" cy="1605600"/>
          </a:xfrm>
        </p:grpSpPr>
        <p:sp>
          <p:nvSpPr>
            <p:cNvPr id="189" name="Freeform 47"/>
            <p:cNvSpPr/>
            <p:nvPr/>
          </p:nvSpPr>
          <p:spPr>
            <a:xfrm>
              <a:off x="9056520" y="8337600"/>
              <a:ext cx="1605600" cy="1605600"/>
            </a:xfrm>
            <a:custGeom>
              <a:avLst/>
              <a:gdLst>
                <a:gd name="textAreaLeft" fmla="*/ 0 w 1605600"/>
                <a:gd name="textAreaRight" fmla="*/ 1605960 w 1605600"/>
                <a:gd name="textAreaTop" fmla="*/ 0 h 1605600"/>
                <a:gd name="textAreaBottom" fmla="*/ 1605960 h 1605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7806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0" name="TextBox 48"/>
            <p:cNvSpPr/>
            <p:nvPr/>
          </p:nvSpPr>
          <p:spPr>
            <a:xfrm>
              <a:off x="9056520" y="8682840"/>
              <a:ext cx="1404720" cy="85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91" name="TextBox 49"/>
          <p:cNvSpPr/>
          <p:nvPr/>
        </p:nvSpPr>
        <p:spPr>
          <a:xfrm>
            <a:off x="794880" y="270000"/>
            <a:ext cx="88606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740"/>
              </a:lnSpc>
            </a:pPr>
            <a:r>
              <a:rPr b="1" lang="en-US" sz="4100" strike="noStrike" u="none">
                <a:solidFill>
                  <a:srgbClr val="3d4875"/>
                </a:solidFill>
                <a:uFillTx/>
                <a:latin typeface="Canva Sans Bold"/>
                <a:ea typeface="Canva Sans Bold"/>
              </a:rPr>
              <a:t>Data Sync</a:t>
            </a:r>
            <a:endParaRPr b="0" lang="en-US" sz="4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TextBox 50"/>
          <p:cNvSpPr/>
          <p:nvPr/>
        </p:nvSpPr>
        <p:spPr>
          <a:xfrm>
            <a:off x="13218840" y="3672720"/>
            <a:ext cx="300420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Sense &amp; QRG Data Source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TextBox 51"/>
          <p:cNvSpPr/>
          <p:nvPr/>
        </p:nvSpPr>
        <p:spPr>
          <a:xfrm>
            <a:off x="12907440" y="5789160"/>
            <a:ext cx="362700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QuantEdge &amp; SQLi Data Source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4" name="TextBox 52"/>
          <p:cNvSpPr/>
          <p:nvPr/>
        </p:nvSpPr>
        <p:spPr>
          <a:xfrm>
            <a:off x="13674600" y="7945920"/>
            <a:ext cx="214488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Trails Data Source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TextBox 53"/>
          <p:cNvSpPr/>
          <p:nvPr/>
        </p:nvSpPr>
        <p:spPr>
          <a:xfrm>
            <a:off x="13071600" y="9620280"/>
            <a:ext cx="346500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Quant Discovery Data Source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96" name="Group 54"/>
          <p:cNvGrpSpPr/>
          <p:nvPr/>
        </p:nvGrpSpPr>
        <p:grpSpPr>
          <a:xfrm>
            <a:off x="8923320" y="2145960"/>
            <a:ext cx="1605600" cy="1605600"/>
            <a:chOff x="8923320" y="2145960"/>
            <a:chExt cx="1605600" cy="1605600"/>
          </a:xfrm>
        </p:grpSpPr>
        <p:sp>
          <p:nvSpPr>
            <p:cNvPr id="197" name="Freeform 55"/>
            <p:cNvSpPr/>
            <p:nvPr/>
          </p:nvSpPr>
          <p:spPr>
            <a:xfrm>
              <a:off x="8923320" y="2145960"/>
              <a:ext cx="1605600" cy="1605600"/>
            </a:xfrm>
            <a:custGeom>
              <a:avLst/>
              <a:gdLst>
                <a:gd name="textAreaLeft" fmla="*/ 0 w 1605600"/>
                <a:gd name="textAreaRight" fmla="*/ 1605960 w 1605600"/>
                <a:gd name="textAreaTop" fmla="*/ 0 h 1605600"/>
                <a:gd name="textAreaBottom" fmla="*/ 1605960 h 1605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61af7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8" name="TextBox 56"/>
            <p:cNvSpPr/>
            <p:nvPr/>
          </p:nvSpPr>
          <p:spPr>
            <a:xfrm>
              <a:off x="8923320" y="2490840"/>
              <a:ext cx="1404720" cy="858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LibreOffice/24.8.5.2$Linux_X86_64 LibreOffice_project/480$Build-2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DAGiHTXTEaw</dc:identifier>
  <dc:language>en-US</dc:language>
  <cp:lastModifiedBy/>
  <dcterms:modified xsi:type="dcterms:W3CDTF">2025-03-19T16:27:00Z</dcterms:modified>
  <cp:revision>2</cp:revision>
  <dc:subject/>
  <dc:title>Quant Discovery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